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27" r:id="rId6"/>
    <p:sldId id="331" r:id="rId7"/>
    <p:sldId id="332" r:id="rId8"/>
    <p:sldId id="322" r:id="rId9"/>
    <p:sldId id="334" r:id="rId10"/>
    <p:sldId id="336" r:id="rId11"/>
    <p:sldId id="311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orient="horz" pos="1776" userDrawn="1">
          <p15:clr>
            <a:srgbClr val="A4A3A4"/>
          </p15:clr>
        </p15:guide>
        <p15:guide id="4" orient="horz" pos="3240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pos="5664" userDrawn="1">
          <p15:clr>
            <a:srgbClr val="A4A3A4"/>
          </p15:clr>
        </p15:guide>
        <p15:guide id="7" pos="1536" userDrawn="1">
          <p15:clr>
            <a:srgbClr val="A4A3A4"/>
          </p15:clr>
        </p15:guide>
        <p15:guide id="8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921"/>
    <a:srgbClr val="BF8641"/>
    <a:srgbClr val="D98D30"/>
    <a:srgbClr val="BF6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37" d="100"/>
          <a:sy n="37" d="100"/>
        </p:scale>
        <p:origin x="936" y="24"/>
      </p:cViewPr>
      <p:guideLst>
        <p:guide orient="horz" pos="1080"/>
        <p:guide orient="horz" pos="1776"/>
        <p:guide orient="horz" pos="3240"/>
        <p:guide pos="3840"/>
        <p:guide pos="5664"/>
        <p:guide pos="1536"/>
        <p:guide orient="horz" pos="7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071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il Klanchesser" userId="85cb4ac66d2adeed" providerId="LiveId" clId="{33CD0ED6-F171-40F0-81A3-F0EAA70BC2D8}"/>
    <pc:docChg chg="undo custSel addSld delSld modSld sldOrd">
      <pc:chgData name="Gail Klanchesser" userId="85cb4ac66d2adeed" providerId="LiveId" clId="{33CD0ED6-F171-40F0-81A3-F0EAA70BC2D8}" dt="2023-01-07T00:46:42.744" v="846" actId="207"/>
      <pc:docMkLst>
        <pc:docMk/>
      </pc:docMkLst>
      <pc:sldChg chg="addSp delSp modSp mod">
        <pc:chgData name="Gail Klanchesser" userId="85cb4ac66d2adeed" providerId="LiveId" clId="{33CD0ED6-F171-40F0-81A3-F0EAA70BC2D8}" dt="2023-01-06T18:14:40.484" v="783" actId="21"/>
        <pc:sldMkLst>
          <pc:docMk/>
          <pc:sldMk cId="2436493926" sldId="276"/>
        </pc:sldMkLst>
        <pc:spChg chg="del">
          <ac:chgData name="Gail Klanchesser" userId="85cb4ac66d2adeed" providerId="LiveId" clId="{33CD0ED6-F171-40F0-81A3-F0EAA70BC2D8}" dt="2023-01-06T18:14:34.323" v="782" actId="21"/>
          <ac:spMkLst>
            <pc:docMk/>
            <pc:sldMk cId="2436493926" sldId="276"/>
            <ac:spMk id="3" creationId="{24AFFC60-19C3-4901-93F7-7AAF4C09F8C6}"/>
          </ac:spMkLst>
        </pc:spChg>
        <pc:spChg chg="add mod">
          <ac:chgData name="Gail Klanchesser" userId="85cb4ac66d2adeed" providerId="LiveId" clId="{33CD0ED6-F171-40F0-81A3-F0EAA70BC2D8}" dt="2023-01-06T18:14:34.323" v="782" actId="21"/>
          <ac:spMkLst>
            <pc:docMk/>
            <pc:sldMk cId="2436493926" sldId="276"/>
            <ac:spMk id="9" creationId="{CCBE380A-DF7F-AA10-8FE3-8942383E9F02}"/>
          </ac:spMkLst>
        </pc:spChg>
        <pc:spChg chg="add mod">
          <ac:chgData name="Gail Klanchesser" userId="85cb4ac66d2adeed" providerId="LiveId" clId="{33CD0ED6-F171-40F0-81A3-F0EAA70BC2D8}" dt="2023-01-06T18:14:40.484" v="783" actId="21"/>
          <ac:spMkLst>
            <pc:docMk/>
            <pc:sldMk cId="2436493926" sldId="276"/>
            <ac:spMk id="11" creationId="{90CD2561-0A57-3A77-B258-54AC1BA88936}"/>
          </ac:spMkLst>
        </pc:spChg>
        <pc:spChg chg="del">
          <ac:chgData name="Gail Klanchesser" userId="85cb4ac66d2adeed" providerId="LiveId" clId="{33CD0ED6-F171-40F0-81A3-F0EAA70BC2D8}" dt="2023-01-06T18:14:40.484" v="783" actId="21"/>
          <ac:spMkLst>
            <pc:docMk/>
            <pc:sldMk cId="2436493926" sldId="276"/>
            <ac:spMk id="27" creationId="{685072D4-7F5E-47C0-A8C5-488CD2822AB5}"/>
          </ac:spMkLst>
        </pc:spChg>
      </pc:sldChg>
      <pc:sldChg chg="del">
        <pc:chgData name="Gail Klanchesser" userId="85cb4ac66d2adeed" providerId="LiveId" clId="{33CD0ED6-F171-40F0-81A3-F0EAA70BC2D8}" dt="2023-01-06T18:13:30.092" v="763" actId="2696"/>
        <pc:sldMkLst>
          <pc:docMk/>
          <pc:sldMk cId="3754578387" sldId="297"/>
        </pc:sldMkLst>
      </pc:sldChg>
      <pc:sldChg chg="addSp delSp modSp del mod">
        <pc:chgData name="Gail Klanchesser" userId="85cb4ac66d2adeed" providerId="LiveId" clId="{33CD0ED6-F171-40F0-81A3-F0EAA70BC2D8}" dt="2023-01-06T18:21:37.565" v="784" actId="2696"/>
        <pc:sldMkLst>
          <pc:docMk/>
          <pc:sldMk cId="511059253" sldId="298"/>
        </pc:sldMkLst>
        <pc:spChg chg="mod">
          <ac:chgData name="Gail Klanchesser" userId="85cb4ac66d2adeed" providerId="LiveId" clId="{33CD0ED6-F171-40F0-81A3-F0EAA70BC2D8}" dt="2023-01-06T18:13:25.164" v="762" actId="1076"/>
          <ac:spMkLst>
            <pc:docMk/>
            <pc:sldMk cId="511059253" sldId="298"/>
            <ac:spMk id="2" creationId="{4DA1A783-363D-4063-959E-81A50B59BE8C}"/>
          </ac:spMkLst>
        </pc:spChg>
        <pc:spChg chg="mod">
          <ac:chgData name="Gail Klanchesser" userId="85cb4ac66d2adeed" providerId="LiveId" clId="{33CD0ED6-F171-40F0-81A3-F0EAA70BC2D8}" dt="2023-01-06T18:13:03.597" v="758" actId="6549"/>
          <ac:spMkLst>
            <pc:docMk/>
            <pc:sldMk cId="511059253" sldId="298"/>
            <ac:spMk id="3" creationId="{986C893B-EBF0-409E-842E-417E0DC3799A}"/>
          </ac:spMkLst>
        </pc:spChg>
        <pc:spChg chg="add mod">
          <ac:chgData name="Gail Klanchesser" userId="85cb4ac66d2adeed" providerId="LiveId" clId="{33CD0ED6-F171-40F0-81A3-F0EAA70BC2D8}" dt="2023-01-06T18:13:09.647" v="759" actId="21"/>
          <ac:spMkLst>
            <pc:docMk/>
            <pc:sldMk cId="511059253" sldId="298"/>
            <ac:spMk id="5" creationId="{A8E013EE-07B7-4663-B8DF-46534CCB00F0}"/>
          </ac:spMkLst>
        </pc:spChg>
        <pc:spChg chg="mod">
          <ac:chgData name="Gail Klanchesser" userId="85cb4ac66d2adeed" providerId="LiveId" clId="{33CD0ED6-F171-40F0-81A3-F0EAA70BC2D8}" dt="2023-01-06T18:13:19.722" v="761" actId="1076"/>
          <ac:spMkLst>
            <pc:docMk/>
            <pc:sldMk cId="511059253" sldId="298"/>
            <ac:spMk id="8" creationId="{025269F1-0A32-4BF7-9305-6803D919C379}"/>
          </ac:spMkLst>
        </pc:spChg>
        <pc:spChg chg="del">
          <ac:chgData name="Gail Klanchesser" userId="85cb4ac66d2adeed" providerId="LiveId" clId="{33CD0ED6-F171-40F0-81A3-F0EAA70BC2D8}" dt="2023-01-06T18:13:09.647" v="759" actId="21"/>
          <ac:spMkLst>
            <pc:docMk/>
            <pc:sldMk cId="511059253" sldId="298"/>
            <ac:spMk id="42" creationId="{D03DF670-F42B-4ABE-A959-8781FBAC5E76}"/>
          </ac:spMkLst>
        </pc:spChg>
      </pc:sldChg>
      <pc:sldChg chg="del">
        <pc:chgData name="Gail Klanchesser" userId="85cb4ac66d2adeed" providerId="LiveId" clId="{33CD0ED6-F171-40F0-81A3-F0EAA70BC2D8}" dt="2023-01-06T18:13:54.799" v="767" actId="2696"/>
        <pc:sldMkLst>
          <pc:docMk/>
          <pc:sldMk cId="774898768" sldId="309"/>
        </pc:sldMkLst>
      </pc:sldChg>
      <pc:sldChg chg="del">
        <pc:chgData name="Gail Klanchesser" userId="85cb4ac66d2adeed" providerId="LiveId" clId="{33CD0ED6-F171-40F0-81A3-F0EAA70BC2D8}" dt="2023-01-06T18:13:54.799" v="767" actId="2696"/>
        <pc:sldMkLst>
          <pc:docMk/>
          <pc:sldMk cId="3078356834" sldId="310"/>
        </pc:sldMkLst>
      </pc:sldChg>
      <pc:sldChg chg="addSp delSp modSp mod">
        <pc:chgData name="Gail Klanchesser" userId="85cb4ac66d2adeed" providerId="LiveId" clId="{33CD0ED6-F171-40F0-81A3-F0EAA70BC2D8}" dt="2023-01-06T18:14:09.846" v="778" actId="20577"/>
        <pc:sldMkLst>
          <pc:docMk/>
          <pc:sldMk cId="212767927" sldId="311"/>
        </pc:sldMkLst>
        <pc:spChg chg="mod">
          <ac:chgData name="Gail Klanchesser" userId="85cb4ac66d2adeed" providerId="LiveId" clId="{33CD0ED6-F171-40F0-81A3-F0EAA70BC2D8}" dt="2023-01-06T18:14:09.846" v="778" actId="20577"/>
          <ac:spMkLst>
            <pc:docMk/>
            <pc:sldMk cId="212767927" sldId="311"/>
            <ac:spMk id="2" creationId="{A106B2E4-7115-4A6C-B218-5316CEB06D2F}"/>
          </ac:spMkLst>
        </pc:spChg>
        <pc:spChg chg="del">
          <ac:chgData name="Gail Klanchesser" userId="85cb4ac66d2adeed" providerId="LiveId" clId="{33CD0ED6-F171-40F0-81A3-F0EAA70BC2D8}" dt="2023-01-06T18:14:03.791" v="768" actId="21"/>
          <ac:spMkLst>
            <pc:docMk/>
            <pc:sldMk cId="212767927" sldId="311"/>
            <ac:spMk id="3" creationId="{D7F87984-91C7-477D-977B-F8ABF9689B9E}"/>
          </ac:spMkLst>
        </pc:spChg>
        <pc:spChg chg="add mod">
          <ac:chgData name="Gail Klanchesser" userId="85cb4ac66d2adeed" providerId="LiveId" clId="{33CD0ED6-F171-40F0-81A3-F0EAA70BC2D8}" dt="2023-01-06T18:14:03.791" v="768" actId="21"/>
          <ac:spMkLst>
            <pc:docMk/>
            <pc:sldMk cId="212767927" sldId="311"/>
            <ac:spMk id="5" creationId="{10DC465A-759E-146B-B55E-0675DD20B05E}"/>
          </ac:spMkLst>
        </pc:spChg>
      </pc:sldChg>
      <pc:sldChg chg="del">
        <pc:chgData name="Gail Klanchesser" userId="85cb4ac66d2adeed" providerId="LiveId" clId="{33CD0ED6-F171-40F0-81A3-F0EAA70BC2D8}" dt="2023-01-06T18:14:25.629" v="781" actId="2696"/>
        <pc:sldMkLst>
          <pc:docMk/>
          <pc:sldMk cId="2352886442" sldId="314"/>
        </pc:sldMkLst>
      </pc:sldChg>
      <pc:sldChg chg="delSp modSp mod ord">
        <pc:chgData name="Gail Klanchesser" userId="85cb4ac66d2adeed" providerId="LiveId" clId="{33CD0ED6-F171-40F0-81A3-F0EAA70BC2D8}" dt="2023-01-07T00:46:42.744" v="846" actId="207"/>
        <pc:sldMkLst>
          <pc:docMk/>
          <pc:sldMk cId="3529147684" sldId="322"/>
        </pc:sldMkLst>
        <pc:spChg chg="mod">
          <ac:chgData name="Gail Klanchesser" userId="85cb4ac66d2adeed" providerId="LiveId" clId="{33CD0ED6-F171-40F0-81A3-F0EAA70BC2D8}" dt="2023-01-06T17:58:10.700" v="234" actId="6549"/>
          <ac:spMkLst>
            <pc:docMk/>
            <pc:sldMk cId="3529147684" sldId="322"/>
            <ac:spMk id="2" creationId="{D2D07C42-2E7B-40D1-A2FD-075F7DB39973}"/>
          </ac:spMkLst>
        </pc:spChg>
        <pc:spChg chg="mod">
          <ac:chgData name="Gail Klanchesser" userId="85cb4ac66d2adeed" providerId="LiveId" clId="{33CD0ED6-F171-40F0-81A3-F0EAA70BC2D8}" dt="2023-01-07T00:46:42.744" v="846" actId="207"/>
          <ac:spMkLst>
            <pc:docMk/>
            <pc:sldMk cId="3529147684" sldId="322"/>
            <ac:spMk id="3" creationId="{9846EDBD-9882-4D3C-866D-07301A03447F}"/>
          </ac:spMkLst>
        </pc:spChg>
        <pc:spChg chg="mod">
          <ac:chgData name="Gail Klanchesser" userId="85cb4ac66d2adeed" providerId="LiveId" clId="{33CD0ED6-F171-40F0-81A3-F0EAA70BC2D8}" dt="2023-01-07T00:46:36.691" v="845" actId="255"/>
          <ac:spMkLst>
            <pc:docMk/>
            <pc:sldMk cId="3529147684" sldId="322"/>
            <ac:spMk id="4" creationId="{7E5C5EBD-4BF2-4C35-AAD4-FCA9EE59945A}"/>
          </ac:spMkLst>
        </pc:spChg>
        <pc:spChg chg="mod">
          <ac:chgData name="Gail Klanchesser" userId="85cb4ac66d2adeed" providerId="LiveId" clId="{33CD0ED6-F171-40F0-81A3-F0EAA70BC2D8}" dt="2023-01-07T00:44:31.386" v="790" actId="1076"/>
          <ac:spMkLst>
            <pc:docMk/>
            <pc:sldMk cId="3529147684" sldId="322"/>
            <ac:spMk id="12" creationId="{09377A72-C52E-43E3-BAE5-A220E2470A04}"/>
          </ac:spMkLst>
        </pc:spChg>
        <pc:spChg chg="del">
          <ac:chgData name="Gail Klanchesser" userId="85cb4ac66d2adeed" providerId="LiveId" clId="{33CD0ED6-F171-40F0-81A3-F0EAA70BC2D8}" dt="2023-01-06T17:59:41.973" v="276" actId="21"/>
          <ac:spMkLst>
            <pc:docMk/>
            <pc:sldMk cId="3529147684" sldId="322"/>
            <ac:spMk id="23" creationId="{0A886B53-7605-43B5-BA90-9DCE1EDAEEDC}"/>
          </ac:spMkLst>
        </pc:spChg>
      </pc:sldChg>
      <pc:sldChg chg="del">
        <pc:chgData name="Gail Klanchesser" userId="85cb4ac66d2adeed" providerId="LiveId" clId="{33CD0ED6-F171-40F0-81A3-F0EAA70BC2D8}" dt="2023-01-06T18:14:20.730" v="780" actId="2696"/>
        <pc:sldMkLst>
          <pc:docMk/>
          <pc:sldMk cId="837930412" sldId="324"/>
        </pc:sldMkLst>
      </pc:sldChg>
      <pc:sldChg chg="del">
        <pc:chgData name="Gail Klanchesser" userId="85cb4ac66d2adeed" providerId="LiveId" clId="{33CD0ED6-F171-40F0-81A3-F0EAA70BC2D8}" dt="2023-01-06T18:13:40.222" v="765" actId="2696"/>
        <pc:sldMkLst>
          <pc:docMk/>
          <pc:sldMk cId="2686100954" sldId="325"/>
        </pc:sldMkLst>
      </pc:sldChg>
      <pc:sldChg chg="del">
        <pc:chgData name="Gail Klanchesser" userId="85cb4ac66d2adeed" providerId="LiveId" clId="{33CD0ED6-F171-40F0-81A3-F0EAA70BC2D8}" dt="2023-01-06T18:13:35.954" v="764" actId="2696"/>
        <pc:sldMkLst>
          <pc:docMk/>
          <pc:sldMk cId="4018693454" sldId="326"/>
        </pc:sldMkLst>
      </pc:sldChg>
      <pc:sldChg chg="del">
        <pc:chgData name="Gail Klanchesser" userId="85cb4ac66d2adeed" providerId="LiveId" clId="{33CD0ED6-F171-40F0-81A3-F0EAA70BC2D8}" dt="2023-01-06T18:14:17.114" v="779" actId="2696"/>
        <pc:sldMkLst>
          <pc:docMk/>
          <pc:sldMk cId="1602703252" sldId="328"/>
        </pc:sldMkLst>
      </pc:sldChg>
      <pc:sldChg chg="del">
        <pc:chgData name="Gail Klanchesser" userId="85cb4ac66d2adeed" providerId="LiveId" clId="{33CD0ED6-F171-40F0-81A3-F0EAA70BC2D8}" dt="2023-01-06T18:13:54.799" v="767" actId="2696"/>
        <pc:sldMkLst>
          <pc:docMk/>
          <pc:sldMk cId="758837792" sldId="329"/>
        </pc:sldMkLst>
      </pc:sldChg>
      <pc:sldChg chg="del">
        <pc:chgData name="Gail Klanchesser" userId="85cb4ac66d2adeed" providerId="LiveId" clId="{33CD0ED6-F171-40F0-81A3-F0EAA70BC2D8}" dt="2023-01-06T18:13:46.664" v="766" actId="2696"/>
        <pc:sldMkLst>
          <pc:docMk/>
          <pc:sldMk cId="827610483" sldId="330"/>
        </pc:sldMkLst>
      </pc:sldChg>
      <pc:sldChg chg="modSp mod">
        <pc:chgData name="Gail Klanchesser" userId="85cb4ac66d2adeed" providerId="LiveId" clId="{33CD0ED6-F171-40F0-81A3-F0EAA70BC2D8}" dt="2023-01-06T16:57:53.149" v="97" actId="12"/>
        <pc:sldMkLst>
          <pc:docMk/>
          <pc:sldMk cId="3866217282" sldId="331"/>
        </pc:sldMkLst>
        <pc:spChg chg="mod">
          <ac:chgData name="Gail Klanchesser" userId="85cb4ac66d2adeed" providerId="LiveId" clId="{33CD0ED6-F171-40F0-81A3-F0EAA70BC2D8}" dt="2023-01-06T16:57:53.149" v="97" actId="12"/>
          <ac:spMkLst>
            <pc:docMk/>
            <pc:sldMk cId="3866217282" sldId="331"/>
            <ac:spMk id="8" creationId="{696FAEB3-E642-0384-E6B6-9D8F58F7FD77}"/>
          </ac:spMkLst>
        </pc:spChg>
        <pc:spChg chg="mod">
          <ac:chgData name="Gail Klanchesser" userId="85cb4ac66d2adeed" providerId="LiveId" clId="{33CD0ED6-F171-40F0-81A3-F0EAA70BC2D8}" dt="2023-01-06T16:57:50.928" v="96" actId="12"/>
          <ac:spMkLst>
            <pc:docMk/>
            <pc:sldMk cId="3866217282" sldId="331"/>
            <ac:spMk id="10" creationId="{0D9ECA64-C236-66CA-EB62-6E6DCC77AEB8}"/>
          </ac:spMkLst>
        </pc:spChg>
      </pc:sldChg>
      <pc:sldChg chg="addSp modSp mod">
        <pc:chgData name="Gail Klanchesser" userId="85cb4ac66d2adeed" providerId="LiveId" clId="{33CD0ED6-F171-40F0-81A3-F0EAA70BC2D8}" dt="2023-01-07T00:43:19.547" v="788" actId="1076"/>
        <pc:sldMkLst>
          <pc:docMk/>
          <pc:sldMk cId="1832503257" sldId="332"/>
        </pc:sldMkLst>
        <pc:spChg chg="mod">
          <ac:chgData name="Gail Klanchesser" userId="85cb4ac66d2adeed" providerId="LiveId" clId="{33CD0ED6-F171-40F0-81A3-F0EAA70BC2D8}" dt="2023-01-06T16:50:26.713" v="1" actId="1076"/>
          <ac:spMkLst>
            <pc:docMk/>
            <pc:sldMk cId="1832503257" sldId="332"/>
            <ac:spMk id="2" creationId="{63511085-C31C-19E4-4D0A-4285679A9253}"/>
          </ac:spMkLst>
        </pc:spChg>
        <pc:spChg chg="mod">
          <ac:chgData name="Gail Klanchesser" userId="85cb4ac66d2adeed" providerId="LiveId" clId="{33CD0ED6-F171-40F0-81A3-F0EAA70BC2D8}" dt="2023-01-07T00:42:34.831" v="786" actId="1076"/>
          <ac:spMkLst>
            <pc:docMk/>
            <pc:sldMk cId="1832503257" sldId="332"/>
            <ac:spMk id="12" creationId="{2FE8C069-9866-315C-798C-59B419DD6C92}"/>
          </ac:spMkLst>
        </pc:spChg>
        <pc:spChg chg="mod">
          <ac:chgData name="Gail Klanchesser" userId="85cb4ac66d2adeed" providerId="LiveId" clId="{33CD0ED6-F171-40F0-81A3-F0EAA70BC2D8}" dt="2023-01-06T16:52:00.298" v="93" actId="20577"/>
          <ac:spMkLst>
            <pc:docMk/>
            <pc:sldMk cId="1832503257" sldId="332"/>
            <ac:spMk id="15" creationId="{213A766D-4F7E-F261-3F3E-07C063EE405F}"/>
          </ac:spMkLst>
        </pc:spChg>
        <pc:spChg chg="mod">
          <ac:chgData name="Gail Klanchesser" userId="85cb4ac66d2adeed" providerId="LiveId" clId="{33CD0ED6-F171-40F0-81A3-F0EAA70BC2D8}" dt="2023-01-07T00:43:19.547" v="788" actId="1076"/>
          <ac:spMkLst>
            <pc:docMk/>
            <pc:sldMk cId="1832503257" sldId="332"/>
            <ac:spMk id="17" creationId="{FC46F779-6E50-C3ED-6E18-1971D6662B24}"/>
          </ac:spMkLst>
        </pc:spChg>
        <pc:spChg chg="mod">
          <ac:chgData name="Gail Klanchesser" userId="85cb4ac66d2adeed" providerId="LiveId" clId="{33CD0ED6-F171-40F0-81A3-F0EAA70BC2D8}" dt="2023-01-06T16:57:39.992" v="95" actId="12"/>
          <ac:spMkLst>
            <pc:docMk/>
            <pc:sldMk cId="1832503257" sldId="332"/>
            <ac:spMk id="18" creationId="{68921BBC-1277-C671-77AD-97B60CE5F8AE}"/>
          </ac:spMkLst>
        </pc:spChg>
        <pc:spChg chg="add mod">
          <ac:chgData name="Gail Klanchesser" userId="85cb4ac66d2adeed" providerId="LiveId" clId="{33CD0ED6-F171-40F0-81A3-F0EAA70BC2D8}" dt="2023-01-06T16:51:42.323" v="79" actId="6549"/>
          <ac:spMkLst>
            <pc:docMk/>
            <pc:sldMk cId="1832503257" sldId="332"/>
            <ac:spMk id="20" creationId="{678A7624-FA76-2480-E8AE-7A19DA23D607}"/>
          </ac:spMkLst>
        </pc:spChg>
      </pc:sldChg>
      <pc:sldChg chg="modSp add del mod">
        <pc:chgData name="Gail Klanchesser" userId="85cb4ac66d2adeed" providerId="LiveId" clId="{33CD0ED6-F171-40F0-81A3-F0EAA70BC2D8}" dt="2023-01-06T17:22:12.274" v="120" actId="2696"/>
        <pc:sldMkLst>
          <pc:docMk/>
          <pc:sldMk cId="1847676027" sldId="333"/>
        </pc:sldMkLst>
        <pc:spChg chg="mod">
          <ac:chgData name="Gail Klanchesser" userId="85cb4ac66d2adeed" providerId="LiveId" clId="{33CD0ED6-F171-40F0-81A3-F0EAA70BC2D8}" dt="2023-01-06T17:21:22.166" v="118" actId="14100"/>
          <ac:spMkLst>
            <pc:docMk/>
            <pc:sldMk cId="1847676027" sldId="333"/>
            <ac:spMk id="3" creationId="{462BD648-76AC-0572-23C8-9DC77401C016}"/>
          </ac:spMkLst>
        </pc:spChg>
      </pc:sldChg>
      <pc:sldChg chg="addSp delSp modSp new mod">
        <pc:chgData name="Gail Klanchesser" userId="85cb4ac66d2adeed" providerId="LiveId" clId="{33CD0ED6-F171-40F0-81A3-F0EAA70BC2D8}" dt="2023-01-06T18:01:12.300" v="347" actId="20577"/>
        <pc:sldMkLst>
          <pc:docMk/>
          <pc:sldMk cId="2190862467" sldId="334"/>
        </pc:sldMkLst>
        <pc:spChg chg="mod">
          <ac:chgData name="Gail Klanchesser" userId="85cb4ac66d2adeed" providerId="LiveId" clId="{33CD0ED6-F171-40F0-81A3-F0EAA70BC2D8}" dt="2023-01-06T17:23:52.669" v="155" actId="207"/>
          <ac:spMkLst>
            <pc:docMk/>
            <pc:sldMk cId="2190862467" sldId="334"/>
            <ac:spMk id="3" creationId="{038D5A0F-06BA-C308-57BB-B07FC7582C57}"/>
          </ac:spMkLst>
        </pc:spChg>
        <pc:spChg chg="del">
          <ac:chgData name="Gail Klanchesser" userId="85cb4ac66d2adeed" providerId="LiveId" clId="{33CD0ED6-F171-40F0-81A3-F0EAA70BC2D8}" dt="2023-01-06T17:23:03.915" v="148" actId="21"/>
          <ac:spMkLst>
            <pc:docMk/>
            <pc:sldMk cId="2190862467" sldId="334"/>
            <ac:spMk id="4" creationId="{BF840981-4A12-395E-836C-FE23F5A0EA65}"/>
          </ac:spMkLst>
        </pc:spChg>
        <pc:spChg chg="del">
          <ac:chgData name="Gail Klanchesser" userId="85cb4ac66d2adeed" providerId="LiveId" clId="{33CD0ED6-F171-40F0-81A3-F0EAA70BC2D8}" dt="2023-01-06T17:23:07.371" v="149" actId="21"/>
          <ac:spMkLst>
            <pc:docMk/>
            <pc:sldMk cId="2190862467" sldId="334"/>
            <ac:spMk id="8" creationId="{337B849C-8F50-7E29-89A5-2116875686D5}"/>
          </ac:spMkLst>
        </pc:spChg>
        <pc:spChg chg="add mod">
          <ac:chgData name="Gail Klanchesser" userId="85cb4ac66d2adeed" providerId="LiveId" clId="{33CD0ED6-F171-40F0-81A3-F0EAA70BC2D8}" dt="2023-01-06T18:01:12.300" v="347" actId="20577"/>
          <ac:spMkLst>
            <pc:docMk/>
            <pc:sldMk cId="2190862467" sldId="334"/>
            <ac:spMk id="9" creationId="{B7AB5A15-5E8E-D15A-A9B9-283BDD388FA8}"/>
          </ac:spMkLst>
        </pc:spChg>
      </pc:sldChg>
      <pc:sldChg chg="new del">
        <pc:chgData name="Gail Klanchesser" userId="85cb4ac66d2adeed" providerId="LiveId" clId="{33CD0ED6-F171-40F0-81A3-F0EAA70BC2D8}" dt="2023-01-06T18:05:45.764" v="660" actId="2696"/>
        <pc:sldMkLst>
          <pc:docMk/>
          <pc:sldMk cId="3657867227" sldId="335"/>
        </pc:sldMkLst>
      </pc:sldChg>
      <pc:sldChg chg="modSp new mod">
        <pc:chgData name="Gail Klanchesser" userId="85cb4ac66d2adeed" providerId="LiveId" clId="{33CD0ED6-F171-40F0-81A3-F0EAA70BC2D8}" dt="2023-01-06T18:06:07.823" v="747" actId="20577"/>
        <pc:sldMkLst>
          <pc:docMk/>
          <pc:sldMk cId="4133063022" sldId="336"/>
        </pc:sldMkLst>
        <pc:spChg chg="mod">
          <ac:chgData name="Gail Klanchesser" userId="85cb4ac66d2adeed" providerId="LiveId" clId="{33CD0ED6-F171-40F0-81A3-F0EAA70BC2D8}" dt="2023-01-06T18:03:45.473" v="397" actId="1076"/>
          <ac:spMkLst>
            <pc:docMk/>
            <pc:sldMk cId="4133063022" sldId="336"/>
            <ac:spMk id="3" creationId="{A98D8F47-11A7-D2B6-5EA2-A736C561D52D}"/>
          </ac:spMkLst>
        </pc:spChg>
        <pc:spChg chg="mod">
          <ac:chgData name="Gail Klanchesser" userId="85cb4ac66d2adeed" providerId="LiveId" clId="{33CD0ED6-F171-40F0-81A3-F0EAA70BC2D8}" dt="2023-01-06T18:06:07.823" v="747" actId="20577"/>
          <ac:spMkLst>
            <pc:docMk/>
            <pc:sldMk cId="4133063022" sldId="336"/>
            <ac:spMk id="4" creationId="{A97AE716-BE1F-7FC3-205A-D5623BF76477}"/>
          </ac:spMkLst>
        </pc:spChg>
      </pc:sldChg>
    </pc:docChg>
  </pc:docChgLst>
  <pc:docChgLst>
    <pc:chgData name="Gail Klanchesser" userId="85cb4ac66d2adeed" providerId="LiveId" clId="{EEC73554-A6F1-4703-9B82-849AE14DBF53}"/>
    <pc:docChg chg="modShowInfo">
      <pc:chgData name="Gail Klanchesser" userId="85cb4ac66d2adeed" providerId="LiveId" clId="{EEC73554-A6F1-4703-9B82-849AE14DBF53}" dt="2023-01-09T23:03:01.444" v="0" actId="2744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DD37D-224E-4A2E-8417-8C17D4A5C8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1C7EA-584A-4063-BBF8-F1D297349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17B7C-60D9-405F-8753-390BD5F55D7A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F4596-F6B6-4D9D-B156-71CCDAE4E8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34F26-69E4-4D77-8646-C93DD1E0AC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A390-5D0E-4E62-98EC-976C3766C4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74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3ADA9-1F11-4760-8ADD-071EFA0A529A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84F3-2271-4F8D-A0BC-8F40E6849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BDD9099-6901-40BC-B1DA-AD6ADD5C60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8724" y="4524231"/>
            <a:ext cx="11274552" cy="1162499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anchor="ctr">
            <a:normAutofit/>
          </a:bodyPr>
          <a:lstStyle>
            <a:lvl1pPr algn="l">
              <a:lnSpc>
                <a:spcPct val="108000"/>
              </a:lnSpc>
              <a:defRPr sz="44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8723" y="5686727"/>
            <a:ext cx="5637271" cy="692639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anchor="ctr">
            <a:normAutofit/>
          </a:bodyPr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800" cap="all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095993" y="5686727"/>
            <a:ext cx="5637269" cy="692638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anchor="ctr">
            <a:normAutofit/>
          </a:bodyPr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800" cap="all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610CAC7-0287-4791-AA90-6C130B873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8544" y="960120"/>
            <a:ext cx="4700016" cy="1325563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31152" y="2715768"/>
            <a:ext cx="4114800" cy="1188720"/>
          </a:xfrm>
        </p:spPr>
        <p:txBody>
          <a:bodyPr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31152" y="4663440"/>
            <a:ext cx="4114800" cy="1005840"/>
          </a:xfrm>
        </p:spPr>
        <p:txBody>
          <a:bodyPr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3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808"/>
            <a:ext cx="10515600" cy="914400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ZA"/>
              <a:t>CONFERENCE PRESENTATION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301DA176-9193-4B04-B599-C94E317913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2" y="3127677"/>
            <a:ext cx="1051560" cy="457200"/>
          </a:xfrm>
        </p:spPr>
        <p:txBody>
          <a:bodyPr anchor="ctr"/>
          <a:lstStyle>
            <a:lvl1pPr marL="0" indent="0" algn="ctr">
              <a:buNone/>
              <a:defRPr sz="1400" b="1" spc="30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D950A6C4-345F-4857-A613-BA3B56096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275117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D4ADE2E-411A-4FE3-BE95-DAF1FDCBC55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275117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47FAF332-F615-4C47-95EA-CE17DFEE62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275117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4AE2424F-E961-4201-91A6-3AAB4B81F2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275117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376057B0-36CD-44FC-A0B9-2DD64FB47D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8952" y="3928953"/>
            <a:ext cx="1051560" cy="457200"/>
          </a:xfrm>
        </p:spPr>
        <p:txBody>
          <a:bodyPr anchor="ctr"/>
          <a:lstStyle>
            <a:lvl1pPr marL="0" indent="0" algn="ctr">
              <a:buNone/>
              <a:defRPr sz="1400" b="1" spc="30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676D61D8-553D-48A5-A736-7775F27B69B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275117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82028ADE-A26E-4E87-85C6-87A161CB82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275117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D49729D5-3821-43F6-A1C5-5549E5177E0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275117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02C709FA-DC0E-435A-A4A7-A975A8D413B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275117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018BA8DF-331D-4B6E-AF52-AA13732A6B9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275117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BEB8F26-CF5F-4C8F-94D3-2DACD0914B6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275117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0EC0A380-C705-47E5-960A-C495280B86E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275117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E217E3B9-2273-4A22-A07E-4FEFB35FCC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275117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FE119361-CC51-4C9D-A4B5-BDEEE01371A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062181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E39AABDA-9976-4AB3-BCBF-77B491015F5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062181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9EFE40FF-B422-4391-9236-D2D2D09F30C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062181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6B6D260C-7D2F-4024-86D5-8338D454EBE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062181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2F9B810E-07ED-4DCA-941C-C388D0D629A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062181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BD4447B3-0D22-4C7F-943D-0B587278283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062181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642B6C40-8744-4C84-B1E3-6E43D565F11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062181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A59ADB66-05AF-4A45-9C95-D32C5989A67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062181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0068B2A9-DD05-4E1D-BD33-A2E85A5EC6D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062181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D9CC05E1-548C-4EEE-882C-6E801268902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062181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8E2FCD6E-08B0-49F8-BB46-6509A73C300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062181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8D149A50-AE02-4525-9165-71B5B24E27D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062181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24126B4E-6F4A-4E61-B11D-78A183E4945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7" y="1760565"/>
            <a:ext cx="1828800" cy="696885"/>
          </a:xfrm>
          <a:noFill/>
          <a:ln w="12700">
            <a:solidFill>
              <a:schemeClr val="accent3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 spc="2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4A76E8-F520-4630-8BBA-F9B7A0DAAB02}"/>
              </a:ext>
            </a:extLst>
          </p:cNvPr>
          <p:cNvSpPr/>
          <p:nvPr userDrawn="1"/>
        </p:nvSpPr>
        <p:spPr>
          <a:xfrm>
            <a:off x="929640" y="3648582"/>
            <a:ext cx="1033272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4" name="Date Placeholder 4">
            <a:extLst>
              <a:ext uri="{FF2B5EF4-FFF2-40B4-BE49-F238E27FC236}">
                <a16:creationId xmlns:a16="http://schemas.microsoft.com/office/drawing/2014/main" id="{49043823-D35F-46B1-919E-197C35555610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457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0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B08CCD3-BAD4-467E-B843-1BD3FC1D83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960120"/>
            <a:ext cx="5029200" cy="914400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E5D546-07C2-4A4B-85D2-F23B489AB4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935224"/>
            <a:ext cx="2130552" cy="95097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D981D89-A62B-4844-B43A-DFEEC6CACD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306824"/>
            <a:ext cx="2130552" cy="95097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71D86D6-F37C-4280-9551-DFF729C85B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4408" y="2935224"/>
            <a:ext cx="2221992" cy="95097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B88B61E-B44C-46EB-B875-1F55B02E8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64408" y="4334256"/>
            <a:ext cx="2221992" cy="95097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17731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for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photo of marble ">
            <a:extLst>
              <a:ext uri="{FF2B5EF4-FFF2-40B4-BE49-F238E27FC236}">
                <a16:creationId xmlns:a16="http://schemas.microsoft.com/office/drawing/2014/main" id="{5886E31A-DA35-4E25-9FA3-92E90FBF3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0056CF5-B0DF-4053-8A82-BBBE7FF686BE}"/>
              </a:ext>
            </a:extLst>
          </p:cNvPr>
          <p:cNvSpPr/>
          <p:nvPr userDrawn="1"/>
        </p:nvSpPr>
        <p:spPr>
          <a:xfrm>
            <a:off x="442118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4B2F5F-448A-4BB9-BF2F-3CCB44D32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01565" y="2471420"/>
            <a:ext cx="4809744" cy="3473216"/>
            <a:chOff x="6355080" y="2494474"/>
            <a:chExt cx="4960620" cy="347321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6457872-52AD-4B0D-A773-AA48B3B219D3}"/>
                </a:ext>
              </a:extLst>
            </p:cNvPr>
            <p:cNvGrpSpPr/>
            <p:nvPr/>
          </p:nvGrpSpPr>
          <p:grpSpPr>
            <a:xfrm>
              <a:off x="6355080" y="2494474"/>
              <a:ext cx="4960620" cy="3473216"/>
              <a:chOff x="6355080" y="2180573"/>
              <a:chExt cx="4960620" cy="3473216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D088C3C-893A-4A45-97E6-CF8230EF1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6521" y="3332425"/>
                <a:ext cx="4959179" cy="7179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118EF61-FF64-44B8-B5AB-D7D0700D7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5080" y="4494758"/>
                <a:ext cx="4956048" cy="0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684B867-CCAD-498D-B6E2-8981BF01EC0F}"/>
                  </a:ext>
                </a:extLst>
              </p:cNvPr>
              <p:cNvSpPr/>
              <p:nvPr/>
            </p:nvSpPr>
            <p:spPr>
              <a:xfrm>
                <a:off x="6356521" y="2180573"/>
                <a:ext cx="4950649" cy="3473216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99BD33D-A5B4-469A-9937-DE6D3611C034}"/>
                </a:ext>
              </a:extLst>
            </p:cNvPr>
            <p:cNvCxnSpPr>
              <a:cxnSpLocks/>
            </p:cNvCxnSpPr>
            <p:nvPr/>
          </p:nvCxnSpPr>
          <p:spPr>
            <a:xfrm>
              <a:off x="7838022" y="2494474"/>
              <a:ext cx="0" cy="3473216"/>
            </a:xfrm>
            <a:prstGeom prst="line">
              <a:avLst/>
            </a:prstGeom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7824" y="914400"/>
            <a:ext cx="5212080" cy="50292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08" y="960120"/>
            <a:ext cx="4905292" cy="914400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83880" y="2688336"/>
            <a:ext cx="2862072" cy="71323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0256" y="2779776"/>
            <a:ext cx="786384" cy="65598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C13CD1-B240-4AFC-AF08-95A80AEEFEE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83880" y="3849624"/>
            <a:ext cx="2862072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E266CC-F8CC-4C06-B1E4-3D7E399F893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183880" y="4992624"/>
            <a:ext cx="2862072" cy="74980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7B8197-5533-4814-8838-67C657A3B7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7184" y="2788920"/>
            <a:ext cx="731520" cy="73152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A5A7DC7-2FC5-48F8-9345-17A7C96CD2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0256" y="3840480"/>
            <a:ext cx="786384" cy="655984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F89EB7C-DC5A-461B-BA21-63D3298931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7184" y="3950208"/>
            <a:ext cx="731520" cy="73152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BF30512-FBFE-40CF-8565-50BAA99A4F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0256" y="4983480"/>
            <a:ext cx="786384" cy="655984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9E43D0B-1071-466B-B883-92B9D02F09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87184" y="5111496"/>
            <a:ext cx="731520" cy="73152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0BA95E-CDDF-419E-808E-3B59CA01E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9472" y="1943463"/>
            <a:ext cx="3832828" cy="2136"/>
            <a:chOff x="7009472" y="1943463"/>
            <a:chExt cx="3832828" cy="2136"/>
          </a:xfrm>
          <a:solidFill>
            <a:schemeClr val="accent3">
              <a:lumMod val="25000"/>
            </a:schemeClr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7A0655-E45C-49C2-AADC-0829E7E67581}"/>
                </a:ext>
              </a:extLst>
            </p:cNvPr>
            <p:cNvCxnSpPr>
              <a:cxnSpLocks/>
            </p:cNvCxnSpPr>
            <p:nvPr/>
          </p:nvCxnSpPr>
          <p:spPr>
            <a:xfrm>
              <a:off x="7009472" y="1943463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013C2C0-9B08-4EDE-B15B-FF5C1BB55327}"/>
                </a:ext>
              </a:extLst>
            </p:cNvPr>
            <p:cNvCxnSpPr>
              <a:cxnSpLocks/>
            </p:cNvCxnSpPr>
            <p:nvPr/>
          </p:nvCxnSpPr>
          <p:spPr>
            <a:xfrm>
              <a:off x="9470700" y="1945599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phic 25" descr="sprig icon">
            <a:extLst>
              <a:ext uri="{FF2B5EF4-FFF2-40B4-BE49-F238E27FC236}">
                <a16:creationId xmlns:a16="http://schemas.microsoft.com/office/drawing/2014/main" id="{19D5E825-EB79-4044-93F6-2C3F84901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691531" flipH="1">
            <a:off x="8536514" y="1719135"/>
            <a:ext cx="808894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12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FC6AF499-A975-4930-A45C-320ABE4AA9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280160"/>
            <a:ext cx="3191256" cy="914400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2624328"/>
            <a:ext cx="3191256" cy="804672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9AFEBB-77FA-45B8-93D7-F6A638A0196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1248" y="4043553"/>
            <a:ext cx="3191256" cy="804672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5757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AF2033B6-A37A-42D0-8C26-9C7E14CFDE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0" y="1280160"/>
            <a:ext cx="3438144" cy="914400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65592" y="2770632"/>
            <a:ext cx="3200400" cy="457200"/>
          </a:xfrm>
        </p:spPr>
        <p:txBody>
          <a:bodyPr>
            <a:noAutofit/>
          </a:bodyPr>
          <a:lstStyle>
            <a:lvl1pPr marL="0" indent="0" algn="ctr">
              <a:lnSpc>
                <a:spcPts val="2100"/>
              </a:lnSpc>
              <a:buNone/>
              <a:defRPr sz="2000" spc="3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lnSpc>
                <a:spcPts val="2100"/>
              </a:lnSpc>
              <a:buFont typeface="Arial" panose="020B0604020202020204" pitchFamily="34" charset="0"/>
              <a:buNone/>
              <a:defRPr sz="1400"/>
            </a:lvl2pPr>
            <a:lvl3pPr marL="914400" indent="0">
              <a:lnSpc>
                <a:spcPts val="2100"/>
              </a:lnSpc>
              <a:buNone/>
              <a:defRPr sz="1400"/>
            </a:lvl3pPr>
            <a:lvl4pPr marL="1371600" indent="0">
              <a:lnSpc>
                <a:spcPts val="2100"/>
              </a:lnSpc>
              <a:buNone/>
              <a:defRPr sz="1400"/>
            </a:lvl4pPr>
            <a:lvl5pPr marL="1828800" indent="0">
              <a:lnSpc>
                <a:spcPts val="21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C5036E-BEC3-4FC6-A05E-18F7A078B16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03336" y="3922776"/>
            <a:ext cx="2715768" cy="128930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lnSpc>
                <a:spcPts val="2100"/>
              </a:lnSpc>
              <a:buFont typeface="Arial" panose="020B0604020202020204" pitchFamily="34" charset="0"/>
              <a:buNone/>
              <a:defRPr sz="1400"/>
            </a:lvl2pPr>
            <a:lvl3pPr marL="914400" indent="0">
              <a:lnSpc>
                <a:spcPts val="2100"/>
              </a:lnSpc>
              <a:buNone/>
              <a:defRPr sz="1400"/>
            </a:lvl3pPr>
            <a:lvl4pPr marL="1371600" indent="0">
              <a:lnSpc>
                <a:spcPts val="2100"/>
              </a:lnSpc>
              <a:buNone/>
              <a:defRPr sz="1400"/>
            </a:lvl4pPr>
            <a:lvl5pPr marL="1828800" indent="0">
              <a:lnSpc>
                <a:spcPts val="21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76392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2342144"/>
            <a:ext cx="3932237" cy="16002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859089"/>
            <a:ext cx="6172200" cy="4873625"/>
          </a:xfrm>
        </p:spPr>
        <p:txBody>
          <a:bodyPr/>
          <a:lstStyle>
            <a:lvl1pPr>
              <a:defRPr sz="3200"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16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41CBEE4-3FAE-4685-BA5D-89EE53B32D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-76200"/>
            <a:ext cx="12188952" cy="6858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251" y="685800"/>
            <a:ext cx="3959352" cy="5486400"/>
          </a:xfrm>
          <a:solidFill>
            <a:schemeClr val="tx2">
              <a:lumMod val="20000"/>
              <a:lumOff val="80000"/>
              <a:alpha val="90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</p:spPr>
        <p:txBody>
          <a:bodyPr lIns="274320" tIns="457200" rIns="274320" anchor="t">
            <a:noAutofit/>
          </a:bodyPr>
          <a:lstStyle>
            <a:lvl1pPr algn="ctr">
              <a:defRPr spc="100" baseline="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67D98D-D4C9-49C3-B1D7-0D6F2D3371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551" y="800100"/>
            <a:ext cx="3730752" cy="5257800"/>
          </a:xfrm>
          <a:ln w="12700">
            <a:solidFill>
              <a:schemeClr val="tx2"/>
            </a:solidFill>
          </a:ln>
        </p:spPr>
        <p:txBody>
          <a:bodyPr lIns="274320" tIns="1371600" rIns="274320">
            <a:noAutofit/>
          </a:bodyPr>
          <a:lstStyle>
            <a:lvl1pPr marL="0" indent="0" algn="ctr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itle 1" hidden="1">
            <a:extLst>
              <a:ext uri="{FF2B5EF4-FFF2-40B4-BE49-F238E27FC236}">
                <a16:creationId xmlns:a16="http://schemas.microsoft.com/office/drawing/2014/main" id="{3F2612BA-64D8-41EC-9F7A-0615FD68EDCA}"/>
              </a:ext>
            </a:extLst>
          </p:cNvPr>
          <p:cNvSpPr txBox="1">
            <a:spLocks/>
          </p:cNvSpPr>
          <p:nvPr userDrawn="1"/>
        </p:nvSpPr>
        <p:spPr>
          <a:xfrm>
            <a:off x="1005398" y="960120"/>
            <a:ext cx="2971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40" baseline="0">
                <a:solidFill>
                  <a:schemeClr val="accent3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100" dirty="0">
                <a:latin typeface="Elephant Pro" pitchFamily="2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2677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 of marble&#10;">
            <a:extLst>
              <a:ext uri="{FF2B5EF4-FFF2-40B4-BE49-F238E27FC236}">
                <a16:creationId xmlns:a16="http://schemas.microsoft.com/office/drawing/2014/main" id="{CEFBE0D1-09DC-41AA-9A18-E5E07B941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859217-510A-4C29-85EE-456A26AAC78C}"/>
              </a:ext>
            </a:extLst>
          </p:cNvPr>
          <p:cNvSpPr/>
          <p:nvPr userDrawn="1"/>
        </p:nvSpPr>
        <p:spPr>
          <a:xfrm>
            <a:off x="466163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4645152" cy="914400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120" y="3962399"/>
            <a:ext cx="461772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6571" y="777240"/>
            <a:ext cx="5029200" cy="53035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0120" y="3172968"/>
            <a:ext cx="4617720" cy="457200"/>
          </a:xfrm>
        </p:spPr>
        <p:txBody>
          <a:bodyPr>
            <a:noAutofit/>
          </a:bodyPr>
          <a:lstStyle>
            <a:lvl1pPr marL="0" indent="0" algn="ctr">
              <a:buNone/>
              <a:defRPr sz="2000" b="0" spc="300">
                <a:solidFill>
                  <a:schemeClr val="accent3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Graphic 13" descr="sprig icon&#10;">
            <a:extLst>
              <a:ext uri="{FF2B5EF4-FFF2-40B4-BE49-F238E27FC236}">
                <a16:creationId xmlns:a16="http://schemas.microsoft.com/office/drawing/2014/main" id="{8203CE7C-A0C4-4B19-BD99-5B8977E694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65924">
            <a:off x="2641877" y="2157078"/>
            <a:ext cx="1280160" cy="6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4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F4FF3C43-7D8E-4810-A3BC-9AE3209111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60120"/>
            <a:ext cx="4114800" cy="914400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3136392"/>
            <a:ext cx="3657600" cy="1627632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mage of marble texture">
            <a:extLst>
              <a:ext uri="{FF2B5EF4-FFF2-40B4-BE49-F238E27FC236}">
                <a16:creationId xmlns:a16="http://schemas.microsoft.com/office/drawing/2014/main" id="{DE4FCA92-4B09-4386-A95D-2823C777C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0056CF5-B0DF-4053-8A82-BBBE7FF686BE}"/>
              </a:ext>
            </a:extLst>
          </p:cNvPr>
          <p:cNvSpPr/>
          <p:nvPr userDrawn="1"/>
        </p:nvSpPr>
        <p:spPr>
          <a:xfrm>
            <a:off x="442118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4B2F5F-448A-4BB9-BF2F-3CCB44D32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01565" y="2471420"/>
            <a:ext cx="4809744" cy="3473216"/>
            <a:chOff x="6355080" y="2494474"/>
            <a:chExt cx="4960620" cy="347321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6457872-52AD-4B0D-A773-AA48B3B219D3}"/>
                </a:ext>
              </a:extLst>
            </p:cNvPr>
            <p:cNvGrpSpPr/>
            <p:nvPr/>
          </p:nvGrpSpPr>
          <p:grpSpPr>
            <a:xfrm>
              <a:off x="6355080" y="2494474"/>
              <a:ext cx="4960620" cy="3473216"/>
              <a:chOff x="6355080" y="2180573"/>
              <a:chExt cx="4960620" cy="3473216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D088C3C-893A-4A45-97E6-CF8230EF1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6521" y="3332425"/>
                <a:ext cx="4959179" cy="7179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118EF61-FF64-44B8-B5AB-D7D0700D7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5080" y="4494758"/>
                <a:ext cx="4956048" cy="0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684B867-CCAD-498D-B6E2-8981BF01EC0F}"/>
                  </a:ext>
                </a:extLst>
              </p:cNvPr>
              <p:cNvSpPr/>
              <p:nvPr/>
            </p:nvSpPr>
            <p:spPr>
              <a:xfrm>
                <a:off x="6356521" y="2180573"/>
                <a:ext cx="4950649" cy="3473216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99BD33D-A5B4-469A-9937-DE6D3611C034}"/>
                </a:ext>
              </a:extLst>
            </p:cNvPr>
            <p:cNvCxnSpPr>
              <a:cxnSpLocks/>
            </p:cNvCxnSpPr>
            <p:nvPr/>
          </p:nvCxnSpPr>
          <p:spPr>
            <a:xfrm>
              <a:off x="7838022" y="2494474"/>
              <a:ext cx="0" cy="3473216"/>
            </a:xfrm>
            <a:prstGeom prst="line">
              <a:avLst/>
            </a:prstGeom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7824" y="914400"/>
            <a:ext cx="5212080" cy="50292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08" y="960120"/>
            <a:ext cx="4905292" cy="914400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83880" y="2688336"/>
            <a:ext cx="2862072" cy="71323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0256" y="2779776"/>
            <a:ext cx="786384" cy="65598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C13CD1-B240-4AFC-AF08-95A80AEEFEE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83880" y="3849624"/>
            <a:ext cx="2862072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E266CC-F8CC-4C06-B1E4-3D7E399F893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183880" y="4992624"/>
            <a:ext cx="2862072" cy="74980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7B8197-5533-4814-8838-67C657A3B7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7184" y="2788920"/>
            <a:ext cx="731520" cy="73152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A5A7DC7-2FC5-48F8-9345-17A7C96CD2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0256" y="3840480"/>
            <a:ext cx="786384" cy="655984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F89EB7C-DC5A-461B-BA21-63D3298931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7184" y="3950208"/>
            <a:ext cx="731520" cy="73152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BF30512-FBFE-40CF-8565-50BAA99A4F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0256" y="4983480"/>
            <a:ext cx="786384" cy="655984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9E43D0B-1071-466B-B883-92B9D02F09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87184" y="5111496"/>
            <a:ext cx="731520" cy="73152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0BA95E-CDDF-419E-808E-3B59CA01E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9472" y="1943463"/>
            <a:ext cx="3832828" cy="2136"/>
            <a:chOff x="7009472" y="1943463"/>
            <a:chExt cx="3832828" cy="2136"/>
          </a:xfrm>
          <a:solidFill>
            <a:schemeClr val="accent3">
              <a:lumMod val="25000"/>
            </a:schemeClr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7A0655-E45C-49C2-AADC-0829E7E67581}"/>
                </a:ext>
              </a:extLst>
            </p:cNvPr>
            <p:cNvCxnSpPr>
              <a:cxnSpLocks/>
            </p:cNvCxnSpPr>
            <p:nvPr/>
          </p:nvCxnSpPr>
          <p:spPr>
            <a:xfrm>
              <a:off x="7009472" y="1943463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013C2C0-9B08-4EDE-B15B-FF5C1BB55327}"/>
                </a:ext>
              </a:extLst>
            </p:cNvPr>
            <p:cNvCxnSpPr>
              <a:cxnSpLocks/>
            </p:cNvCxnSpPr>
            <p:nvPr/>
          </p:nvCxnSpPr>
          <p:spPr>
            <a:xfrm>
              <a:off x="9470700" y="1945599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phic 25" descr="sprig icon">
            <a:extLst>
              <a:ext uri="{FF2B5EF4-FFF2-40B4-BE49-F238E27FC236}">
                <a16:creationId xmlns:a16="http://schemas.microsoft.com/office/drawing/2014/main" id="{19D5E825-EB79-4044-93F6-2C3F84901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691531" flipH="1">
            <a:off x="8536514" y="1719135"/>
            <a:ext cx="808894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5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52EF6E-0B58-484F-94A5-9BAA116171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5029200"/>
          </a:xfrm>
          <a:ln w="38100">
            <a:solidFill>
              <a:schemeClr val="tx2"/>
            </a:solidFill>
          </a:ln>
        </p:spPr>
        <p:txBody>
          <a:bodyPr lIns="914400" rIns="914400" anchor="ctr">
            <a:noAutofit/>
          </a:bodyPr>
          <a:lstStyle>
            <a:lvl1pPr algn="ctr">
              <a:defRPr sz="3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589463"/>
            <a:ext cx="10058400" cy="58521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08" y="6488702"/>
            <a:ext cx="2743200" cy="182880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9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po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EE5B85B-2CE4-49C6-A626-897037552E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248" y="1280160"/>
            <a:ext cx="3657600" cy="914400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0248" y="2642616"/>
            <a:ext cx="3657600" cy="1078992"/>
          </a:xfrm>
        </p:spPr>
        <p:txBody>
          <a:bodyPr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70248" y="4315968"/>
            <a:ext cx="3657600" cy="822960"/>
          </a:xfrm>
        </p:spPr>
        <p:txBody>
          <a:bodyPr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749808"/>
            <a:ext cx="11283696" cy="914400"/>
          </a:xfrm>
        </p:spPr>
        <p:txBody>
          <a:bodyPr anchor="ctr"/>
          <a:lstStyle>
            <a:lvl1pPr algn="ctr"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2317750"/>
            <a:ext cx="2377440" cy="3540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79AF1F-7242-4F30-8C34-3161A601D6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43975" y="2317749"/>
            <a:ext cx="2377440" cy="3540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1CEFA7-BDAC-4AF4-9581-D5F23678BD4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54750" y="2317748"/>
            <a:ext cx="2377440" cy="3540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BA914A-7D10-4F7D-B226-5324D5329F7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565525" y="2317748"/>
            <a:ext cx="2377440" cy="3540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111B60-CB4D-4836-B3B0-99E3A740B087}"/>
              </a:ext>
            </a:extLst>
          </p:cNvPr>
          <p:cNvCxnSpPr>
            <a:cxnSpLocks/>
          </p:cNvCxnSpPr>
          <p:nvPr userDrawn="1"/>
        </p:nvCxnSpPr>
        <p:spPr>
          <a:xfrm>
            <a:off x="6781800" y="1992404"/>
            <a:ext cx="29337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077C5C-B350-49D7-9F72-CC7402D7F3AF}"/>
              </a:ext>
            </a:extLst>
          </p:cNvPr>
          <p:cNvCxnSpPr>
            <a:cxnSpLocks/>
          </p:cNvCxnSpPr>
          <p:nvPr userDrawn="1"/>
        </p:nvCxnSpPr>
        <p:spPr>
          <a:xfrm>
            <a:off x="2479675" y="1992404"/>
            <a:ext cx="30067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sprig icon">
            <a:extLst>
              <a:ext uri="{FF2B5EF4-FFF2-40B4-BE49-F238E27FC236}">
                <a16:creationId xmlns:a16="http://schemas.microsoft.com/office/drawing/2014/main" id="{3455B0EC-C4D6-4967-AA15-F5B97879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91531" flipH="1">
            <a:off x="5678556" y="1759981"/>
            <a:ext cx="914400" cy="4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ing great product">
    <p:bg>
      <p:bgPr>
        <a:solidFill>
          <a:schemeClr val="accent3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D5414-F5B4-4934-A635-6276FB3ED9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9514" y="958515"/>
            <a:ext cx="4398264" cy="914400"/>
          </a:xfrm>
        </p:spPr>
        <p:txBody>
          <a:bodyPr>
            <a:normAutofit/>
          </a:bodyPr>
          <a:lstStyle>
            <a:lvl1pPr algn="ctr">
              <a:defRPr sz="2900" spc="1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04888" y="2816352"/>
            <a:ext cx="3749040" cy="640080"/>
          </a:xfrm>
        </p:spPr>
        <p:txBody>
          <a:bodyPr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BB0A7E-D7A2-4EFF-A134-B2AD0D06FDC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104888" y="3922776"/>
            <a:ext cx="3749040" cy="640080"/>
          </a:xfrm>
        </p:spPr>
        <p:txBody>
          <a:bodyPr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900BA0-1BE3-4C3A-95B2-0DFEE734031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104888" y="5084064"/>
            <a:ext cx="3749040" cy="640080"/>
          </a:xfrm>
        </p:spPr>
        <p:txBody>
          <a:bodyPr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783C95-300F-479E-8A8E-9F6BE3C723D9}"/>
              </a:ext>
            </a:extLst>
          </p:cNvPr>
          <p:cNvCxnSpPr>
            <a:cxnSpLocks/>
          </p:cNvCxnSpPr>
          <p:nvPr userDrawn="1"/>
        </p:nvCxnSpPr>
        <p:spPr>
          <a:xfrm>
            <a:off x="7231888" y="2340201"/>
            <a:ext cx="1140587" cy="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09354D-0D6D-4528-8858-7768965572A6}"/>
              </a:ext>
            </a:extLst>
          </p:cNvPr>
          <p:cNvCxnSpPr>
            <a:cxnSpLocks/>
          </p:cNvCxnSpPr>
          <p:nvPr userDrawn="1"/>
        </p:nvCxnSpPr>
        <p:spPr>
          <a:xfrm>
            <a:off x="9563100" y="2349065"/>
            <a:ext cx="1181232" cy="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1117FA-5C64-4802-BBCD-D39A5647932B}"/>
              </a:ext>
            </a:extLst>
          </p:cNvPr>
          <p:cNvCxnSpPr>
            <a:cxnSpLocks/>
          </p:cNvCxnSpPr>
          <p:nvPr userDrawn="1"/>
        </p:nvCxnSpPr>
        <p:spPr>
          <a:xfrm>
            <a:off x="8740521" y="3688966"/>
            <a:ext cx="457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F332D5-721A-4CD6-9D74-70D7D0201874}"/>
              </a:ext>
            </a:extLst>
          </p:cNvPr>
          <p:cNvCxnSpPr>
            <a:cxnSpLocks/>
          </p:cNvCxnSpPr>
          <p:nvPr userDrawn="1"/>
        </p:nvCxnSpPr>
        <p:spPr>
          <a:xfrm>
            <a:off x="8740521" y="4789102"/>
            <a:ext cx="457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1C4C1E95-18BD-4ADE-AC3B-864D92FB8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91531" flipH="1">
            <a:off x="8578136" y="2151786"/>
            <a:ext cx="808894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0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  <p15:guide id="2" pos="41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88702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702"/>
            <a:ext cx="41148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7696" y="6488702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51" r:id="rId4"/>
    <p:sldLayoutId id="2147483677" r:id="rId5"/>
    <p:sldLayoutId id="2147483667" r:id="rId6"/>
    <p:sldLayoutId id="2147483668" r:id="rId7"/>
    <p:sldLayoutId id="2147483656" r:id="rId8"/>
    <p:sldLayoutId id="2147483671" r:id="rId9"/>
    <p:sldLayoutId id="2147483674" r:id="rId10"/>
    <p:sldLayoutId id="2147483678" r:id="rId11"/>
    <p:sldLayoutId id="2147483675" r:id="rId12"/>
    <p:sldLayoutId id="2147483682" r:id="rId13"/>
    <p:sldLayoutId id="2147483666" r:id="rId14"/>
    <p:sldLayoutId id="2147483676" r:id="rId15"/>
    <p:sldLayoutId id="2147483650" r:id="rId16"/>
    <p:sldLayoutId id="2147483670" r:id="rId17"/>
    <p:sldLayoutId id="2147483653" r:id="rId18"/>
    <p:sldLayoutId id="214748365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40" baseline="0">
          <a:solidFill>
            <a:schemeClr val="accent3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2" userDrawn="1">
          <p15:clr>
            <a:srgbClr val="FBAE40"/>
          </p15:clr>
        </p15:guide>
        <p15:guide id="4" pos="7128" userDrawn="1">
          <p15:clr>
            <a:srgbClr val="FBAE40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a.gov/business-guide/launch-your-business/choose-business-structure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a.gov/business-guide/launch-your-business/choose-business-structur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ptac-us.org/" TargetMode="External"/><Relationship Id="rId5" Type="http://schemas.openxmlformats.org/officeDocument/2006/relationships/hyperlink" Target="http://www.score.org/" TargetMode="External"/><Relationship Id="rId4" Type="http://schemas.openxmlformats.org/officeDocument/2006/relationships/hyperlink" Target="http://www.sba.gov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Placeholder 74" descr="photo of leather briefcase on some paper">
            <a:extLst>
              <a:ext uri="{FF2B5EF4-FFF2-40B4-BE49-F238E27FC236}">
                <a16:creationId xmlns:a16="http://schemas.microsoft.com/office/drawing/2014/main" id="{81B90C65-1DA4-4E3B-93DD-50C02E8697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46" name="Title 45">
            <a:extLst>
              <a:ext uri="{FF2B5EF4-FFF2-40B4-BE49-F238E27FC236}">
                <a16:creationId xmlns:a16="http://schemas.microsoft.com/office/drawing/2014/main" id="{70F6BB83-FE06-42C6-8C19-9F085DD9A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4524231"/>
            <a:ext cx="11274552" cy="1162499"/>
          </a:xfrm>
        </p:spPr>
        <p:txBody>
          <a:bodyPr/>
          <a:lstStyle/>
          <a:p>
            <a:r>
              <a:rPr lang="en-US" dirty="0"/>
              <a:t>Getting organized as a small business</a:t>
            </a:r>
          </a:p>
        </p:txBody>
      </p:sp>
      <p:sp>
        <p:nvSpPr>
          <p:cNvPr id="99" name="Subtitle 98">
            <a:extLst>
              <a:ext uri="{FF2B5EF4-FFF2-40B4-BE49-F238E27FC236}">
                <a16:creationId xmlns:a16="http://schemas.microsoft.com/office/drawing/2014/main" id="{3E1C2516-A9DD-4DE3-A1B1-CDA1360769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Coastal CPR &amp; First aid, </a:t>
            </a:r>
            <a:r>
              <a:rPr lang="en-US" dirty="0" err="1"/>
              <a:t>llc</a:t>
            </a:r>
            <a:r>
              <a:rPr lang="en-US" dirty="0"/>
              <a:t>	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3A6E016E-983A-46B3-9B7A-F909E2EE3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January 9, 2023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hoto of business man writing in journal&#10;">
            <a:extLst>
              <a:ext uri="{FF2B5EF4-FFF2-40B4-BE49-F238E27FC236}">
                <a16:creationId xmlns:a16="http://schemas.microsoft.com/office/drawing/2014/main" id="{548A53BA-7AEE-4BAB-A2AA-9234417FE05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-76200"/>
            <a:ext cx="1218895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98C48D-8FE7-491A-A6C7-72647C2A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51" y="685800"/>
            <a:ext cx="3959352" cy="5486400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B5CAEFB-3ACA-4146-81A1-3AF907AAED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551" y="800100"/>
            <a:ext cx="3730752" cy="5257800"/>
          </a:xfrm>
        </p:spPr>
        <p:txBody>
          <a:bodyPr>
            <a:noAutofit/>
          </a:bodyPr>
          <a:lstStyle/>
          <a:p>
            <a:r>
              <a:rPr lang="en-US" dirty="0"/>
              <a:t>Business structures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Insurance</a:t>
            </a:r>
          </a:p>
          <a:p>
            <a:r>
              <a:rPr lang="en-US" dirty="0"/>
              <a:t>State/Local requirements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DA684F-F04D-4BEA-9DE7-266132513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05398" y="1874520"/>
            <a:ext cx="2860705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68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3511085-C31C-19E4-4D0A-4285679A9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863" y="-54616"/>
            <a:ext cx="12188952" cy="6858000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BD648-76AC-0572-23C8-9DC77401C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83" y="337466"/>
            <a:ext cx="11584460" cy="697454"/>
          </a:xfrm>
        </p:spPr>
        <p:txBody>
          <a:bodyPr>
            <a:normAutofit/>
          </a:bodyPr>
          <a:lstStyle/>
          <a:p>
            <a:r>
              <a:rPr lang="en-US" dirty="0"/>
              <a:t>Business Structures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037EA-C839-CE31-5FC6-D9B1562C9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383" y="1424490"/>
            <a:ext cx="4114800" cy="617096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Sole Proprietorship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6FAEB3-E642-0384-E6B6-9D8F58F7F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383" y="4336633"/>
            <a:ext cx="5282515" cy="61709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Limited Liability Company, LLC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D9ECA64-C236-66CA-EB62-6E6DCC77A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383" y="2466154"/>
            <a:ext cx="4114800" cy="61709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Partnership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E8C069-9866-315C-798C-59B419DD6C92}"/>
              </a:ext>
            </a:extLst>
          </p:cNvPr>
          <p:cNvSpPr txBox="1"/>
          <p:nvPr/>
        </p:nvSpPr>
        <p:spPr>
          <a:xfrm>
            <a:off x="5696465" y="1379095"/>
            <a:ext cx="603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w Cen MT" panose="020B0602020104020603" pitchFamily="34" charset="0"/>
                <a:cs typeface="Aharoni" panose="02010803020104030203" pitchFamily="2" charset="-79"/>
              </a:rPr>
              <a:t>1 person, no separation between personal and business. Has full liability. Self-employment or personal tax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2307D-75EB-B2FC-0512-815E29C4E8B3}"/>
              </a:ext>
            </a:extLst>
          </p:cNvPr>
          <p:cNvSpPr txBox="1"/>
          <p:nvPr/>
        </p:nvSpPr>
        <p:spPr>
          <a:xfrm>
            <a:off x="290383" y="5892884"/>
            <a:ext cx="1170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2"/>
              </a:rPr>
              <a:t>https://www.sba.gov/business-guide/launch-your-business/choose-business-structure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3A766D-4F7E-F261-3F3E-07C063EE405F}"/>
              </a:ext>
            </a:extLst>
          </p:cNvPr>
          <p:cNvSpPr txBox="1"/>
          <p:nvPr/>
        </p:nvSpPr>
        <p:spPr>
          <a:xfrm>
            <a:off x="5696465" y="2272080"/>
            <a:ext cx="603009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w Cen MT" panose="020B0602020104020603" pitchFamily="34" charset="0"/>
                <a:cs typeface="Aharoni" panose="02010803020104030203" pitchFamily="2" charset="-79"/>
              </a:rPr>
              <a:t>2 or more people. Self employment or personal tax.</a:t>
            </a:r>
          </a:p>
          <a:p>
            <a:r>
              <a:rPr lang="en-US" sz="2000" dirty="0">
                <a:latin typeface="Tw Cen MT" panose="020B0602020104020603" pitchFamily="34" charset="0"/>
                <a:cs typeface="Aharoni" panose="02010803020104030203" pitchFamily="2" charset="-79"/>
              </a:rPr>
              <a:t>LP – Limited Partnership.  1 partner has unlimited liability and has primary ownership/responsibility.</a:t>
            </a:r>
          </a:p>
          <a:p>
            <a:r>
              <a:rPr lang="en-US" sz="2000" dirty="0">
                <a:latin typeface="Tw Cen MT" panose="020B0602020104020603" pitchFamily="34" charset="0"/>
                <a:cs typeface="Aharoni" panose="02010803020104030203" pitchFamily="2" charset="-79"/>
              </a:rPr>
              <a:t>LLP - Limited Liability Partnership.  Both partners have unlimited liability and share ownership/responsibility.</a:t>
            </a:r>
          </a:p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C4C314-B585-20B6-CC3E-CEA0B70349C8}"/>
              </a:ext>
            </a:extLst>
          </p:cNvPr>
          <p:cNvSpPr txBox="1"/>
          <p:nvPr/>
        </p:nvSpPr>
        <p:spPr>
          <a:xfrm>
            <a:off x="5696465" y="4180295"/>
            <a:ext cx="6030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w Cen MT" panose="020B0602020104020603" pitchFamily="34" charset="0"/>
                <a:cs typeface="Aharoni" panose="02010803020104030203" pitchFamily="2" charset="-79"/>
              </a:rPr>
              <a:t>1 or more people. Separation between personal and business liability.  A cross between a partnership and a corporation.  Self-employment, personal, or corporate tax.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1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3511085-C31C-19E4-4D0A-4285679A9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9" y="0"/>
            <a:ext cx="12188952" cy="6858000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BD648-76AC-0572-23C8-9DC77401C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83" y="337465"/>
            <a:ext cx="11584460" cy="1283293"/>
          </a:xfrm>
        </p:spPr>
        <p:txBody>
          <a:bodyPr>
            <a:normAutofit/>
          </a:bodyPr>
          <a:lstStyle/>
          <a:p>
            <a:r>
              <a:rPr lang="en-US" dirty="0"/>
              <a:t>Business Structures</a:t>
            </a:r>
            <a:br>
              <a:rPr lang="en-US" dirty="0"/>
            </a:br>
            <a:r>
              <a:rPr lang="en-US" dirty="0"/>
              <a:t>Corporations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6FAEB3-E642-0384-E6B6-9D8F58F7F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383" y="4012232"/>
            <a:ext cx="2534419" cy="617096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B Corp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34A8DE5-AAD9-8918-60C7-EBDAB3D37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383" y="2920039"/>
            <a:ext cx="4114800" cy="617096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 Corp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71BF7C4-ED24-493D-F5FD-FEC1A5C8C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383" y="1852027"/>
            <a:ext cx="5029200" cy="617096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 Corp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E8C069-9866-315C-798C-59B419DD6C92}"/>
              </a:ext>
            </a:extLst>
          </p:cNvPr>
          <p:cNvSpPr txBox="1"/>
          <p:nvPr/>
        </p:nvSpPr>
        <p:spPr>
          <a:xfrm>
            <a:off x="3847381" y="1795039"/>
            <a:ext cx="765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w Cen MT" panose="020B0602020104020603" pitchFamily="34" charset="0"/>
                <a:cs typeface="Aharoni" panose="02010803020104030203" pitchFamily="2" charset="-79"/>
              </a:rPr>
              <a:t>1 or more people, owners are not liable.  Corporate tax.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2307D-75EB-B2FC-0512-815E29C4E8B3}"/>
              </a:ext>
            </a:extLst>
          </p:cNvPr>
          <p:cNvSpPr txBox="1"/>
          <p:nvPr/>
        </p:nvSpPr>
        <p:spPr>
          <a:xfrm>
            <a:off x="290383" y="5892884"/>
            <a:ext cx="1170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2"/>
              </a:rPr>
              <a:t>https://www.sba.gov/business-guide/launch-your-business/choose-business-structure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3A766D-4F7E-F261-3F3E-07C063EE405F}"/>
              </a:ext>
            </a:extLst>
          </p:cNvPr>
          <p:cNvSpPr txBox="1"/>
          <p:nvPr/>
        </p:nvSpPr>
        <p:spPr>
          <a:xfrm>
            <a:off x="3847381" y="2750919"/>
            <a:ext cx="765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w Cen MT" panose="020B0602020104020603" pitchFamily="34" charset="0"/>
                <a:cs typeface="Aharoni" panose="02010803020104030203" pitchFamily="2" charset="-79"/>
              </a:rPr>
              <a:t>1 or more people, but no more than 100 and all must be US citizens. Owners are not liable.  Personal tax.</a:t>
            </a:r>
            <a:endParaRPr lang="en-US" sz="2000" dirty="0">
              <a:latin typeface="Tw Cen MT" panose="020B06020201040206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46F779-6E50-C3ED-6E18-1971D6662B24}"/>
              </a:ext>
            </a:extLst>
          </p:cNvPr>
          <p:cNvSpPr txBox="1"/>
          <p:nvPr/>
        </p:nvSpPr>
        <p:spPr>
          <a:xfrm>
            <a:off x="3847381" y="3880921"/>
            <a:ext cx="765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w Cen MT" panose="020B0602020104020603" pitchFamily="34" charset="0"/>
                <a:cs typeface="Aharoni" panose="02010803020104030203" pitchFamily="2" charset="-79"/>
              </a:rPr>
              <a:t>1 or more people, owners are not liable.  Corporate tax.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8921BBC-1277-C671-77AD-97B60CE5F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383" y="4789872"/>
            <a:ext cx="2534419" cy="61709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Nonprofit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8A7624-FA76-2480-E8AE-7A19DA23D607}"/>
              </a:ext>
            </a:extLst>
          </p:cNvPr>
          <p:cNvSpPr txBox="1"/>
          <p:nvPr/>
        </p:nvSpPr>
        <p:spPr>
          <a:xfrm>
            <a:off x="3853092" y="4703147"/>
            <a:ext cx="765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w Cen MT" panose="020B0602020104020603" pitchFamily="34" charset="0"/>
                <a:cs typeface="Aharoni" panose="02010803020104030203" pitchFamily="2" charset="-79"/>
              </a:rPr>
              <a:t>1 or more people, owners are not liable.  Tax exempt, but corporate profits cannot be distributed.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0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lose up photo of leather briefcase handle&#10;">
            <a:extLst>
              <a:ext uri="{FF2B5EF4-FFF2-40B4-BE49-F238E27FC236}">
                <a16:creationId xmlns:a16="http://schemas.microsoft.com/office/drawing/2014/main" id="{4F7633EB-BCAC-40D5-B7D8-3B7F0773E1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377A72-C52E-43E3-BAE5-A220E2470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0" y="692624"/>
            <a:ext cx="4572000" cy="5486400"/>
          </a:xfrm>
          <a:prstGeom prst="rect">
            <a:avLst/>
          </a:prstGeom>
          <a:solidFill>
            <a:schemeClr val="tx1">
              <a:alpha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07C42-2E7B-40D1-A2FD-075F7DB3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248" y="1280338"/>
            <a:ext cx="3657600" cy="9144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6EDBD-9882-4D3C-866D-07301A034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0248" y="2646061"/>
            <a:ext cx="3657600" cy="1196795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www.SBA.gov</a:t>
            </a:r>
            <a:endParaRPr lang="en-US" sz="2400" b="1" dirty="0"/>
          </a:p>
          <a:p>
            <a:r>
              <a:rPr lang="en-US" sz="24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www.SCORE.org</a:t>
            </a:r>
            <a:endParaRPr lang="en-US" sz="2400" b="1" dirty="0"/>
          </a:p>
          <a:p>
            <a:r>
              <a:rPr lang="en-US" sz="24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https://www.aptac-us.org/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C5EBD-4BF2-4C35-AAD4-FCA9EE599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70248" y="4318288"/>
            <a:ext cx="3657600" cy="822960"/>
          </a:xfrm>
        </p:spPr>
        <p:txBody>
          <a:bodyPr>
            <a:normAutofit/>
          </a:bodyPr>
          <a:lstStyle/>
          <a:p>
            <a:r>
              <a:rPr lang="en-US" sz="1600" b="1" dirty="0"/>
              <a:t>State Corporate Division website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2A95B0-2788-4A22-891C-B367C2C5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67400" y="3930391"/>
            <a:ext cx="457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EA67CB7-DDDA-4B3F-84BF-A94B1E24A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4300" y="800100"/>
            <a:ext cx="4343400" cy="5257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6154599-9C4F-4DFF-A891-4DFE58A63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4718304" y="5228781"/>
            <a:ext cx="27432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C14AB08-6B78-1B48-8C50-110B541B9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4718303" y="2381157"/>
            <a:ext cx="27432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14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35E2BCF-2B88-BD8B-9E76-2BBBAF4791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8D5A0F-06BA-C308-57BB-B07FC758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281" y="637277"/>
            <a:ext cx="10523438" cy="9144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Insurance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AB5A15-5E8E-D15A-A9B9-283BDD388FA8}"/>
              </a:ext>
            </a:extLst>
          </p:cNvPr>
          <p:cNvSpPr txBox="1"/>
          <p:nvPr/>
        </p:nvSpPr>
        <p:spPr>
          <a:xfrm>
            <a:off x="680327" y="2348452"/>
            <a:ext cx="10523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Instructors should have Professional Liability and </a:t>
            </a:r>
          </a:p>
          <a:p>
            <a:pPr algn="ctr"/>
            <a:r>
              <a:rPr lang="en-US" sz="2400" dirty="0"/>
              <a:t>General Liability Insurance.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Hiscox</a:t>
            </a:r>
            <a:endParaRPr lang="en-US" sz="2400" dirty="0"/>
          </a:p>
          <a:p>
            <a:pPr algn="ctr"/>
            <a:r>
              <a:rPr lang="en-US" sz="2400" dirty="0"/>
              <a:t>Lockton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6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55CBCA9-B20C-DC5D-060C-7B924C676B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8D8F47-11A7-D2B6-5EA2-A736C561D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1" y="288091"/>
            <a:ext cx="12030418" cy="914400"/>
          </a:xfrm>
        </p:spPr>
        <p:txBody>
          <a:bodyPr>
            <a:normAutofit/>
          </a:bodyPr>
          <a:lstStyle/>
          <a:p>
            <a:r>
              <a:rPr lang="en-US" dirty="0"/>
              <a:t>State and Local Requirements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AE716-BE1F-7FC3-205A-D5623BF76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930" y="1490581"/>
            <a:ext cx="11911070" cy="5251741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Do you need to register with your State or Municipality?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Do you need to set up a business or tax account?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Do you need to register your business name?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Do you need to obtain a business permit?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What other requirements does your state, city, or town require?</a:t>
            </a:r>
          </a:p>
        </p:txBody>
      </p:sp>
    </p:spTree>
    <p:extLst>
      <p:ext uri="{BB962C8B-B14F-4D97-AF65-F5344CB8AC3E}">
        <p14:creationId xmlns:p14="http://schemas.microsoft.com/office/powerpoint/2010/main" val="413306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lose up of leather couch&#10;">
            <a:extLst>
              <a:ext uri="{FF2B5EF4-FFF2-40B4-BE49-F238E27FC236}">
                <a16:creationId xmlns:a16="http://schemas.microsoft.com/office/drawing/2014/main" id="{9AF1727E-E901-4292-931B-CD986A1593D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06B2E4-7115-4A6C-B218-5316CEB0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C465A-759E-146B-B55E-0675DD20B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9" descr="Photo of team group high five&#10;">
            <a:extLst>
              <a:ext uri="{FF2B5EF4-FFF2-40B4-BE49-F238E27FC236}">
                <a16:creationId xmlns:a16="http://schemas.microsoft.com/office/drawing/2014/main" id="{AA58AABE-CEFF-48E5-AC11-9A99DA3555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12188825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B8C71D-9583-48CB-A10F-1E6391AF2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2024" y="601326"/>
            <a:ext cx="3959352" cy="54864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CBB973-B428-41C0-9D92-71BB38810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6324" y="715626"/>
            <a:ext cx="3730752" cy="5257800"/>
          </a:xfrm>
          <a:prstGeom prst="rect">
            <a:avLst/>
          </a:prstGeom>
          <a:noFill/>
          <a:ln w="127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280160"/>
            <a:ext cx="3438144" cy="9144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8B9DC8-A928-4BA0-872D-E2A209F30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18700" y="2334042"/>
            <a:ext cx="2286000" cy="0"/>
          </a:xfrm>
          <a:prstGeom prst="line">
            <a:avLst/>
          </a:prstGeom>
          <a:ln w="127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3AD9EC-FB39-4CB3-AB09-9CF0FF397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33100" y="3518020"/>
            <a:ext cx="457200" cy="0"/>
          </a:xfrm>
          <a:prstGeom prst="line">
            <a:avLst/>
          </a:pr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0E818E-5D5D-4925-A78F-3B769109C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18700" y="5471082"/>
            <a:ext cx="2286000" cy="0"/>
          </a:xfrm>
          <a:prstGeom prst="line">
            <a:avLst/>
          </a:prstGeom>
          <a:ln w="127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BE380A-DF7F-AA10-8FE3-8942383E9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CD2561-0A57-3A77-B258-54AC1BA8893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7">
      <a:dk1>
        <a:sysClr val="windowText" lastClr="000000"/>
      </a:dk1>
      <a:lt1>
        <a:sysClr val="window" lastClr="FFFFFF"/>
      </a:lt1>
      <a:dk2>
        <a:srgbClr val="BF8641"/>
      </a:dk2>
      <a:lt2>
        <a:srgbClr val="E7E6E6"/>
      </a:lt2>
      <a:accent1>
        <a:srgbClr val="F2D6BD"/>
      </a:accent1>
      <a:accent2>
        <a:srgbClr val="616F8C"/>
      </a:accent2>
      <a:accent3>
        <a:srgbClr val="F2DAAC"/>
      </a:accent3>
      <a:accent4>
        <a:srgbClr val="373921"/>
      </a:accent4>
      <a:accent5>
        <a:srgbClr val="D9A577"/>
      </a:accent5>
      <a:accent6>
        <a:srgbClr val="A3AFB4"/>
      </a:accent6>
      <a:hlink>
        <a:srgbClr val="0563C1"/>
      </a:hlink>
      <a:folHlink>
        <a:srgbClr val="954F72"/>
      </a:folHlink>
    </a:clrScheme>
    <a:fontScheme name="Custom 123">
      <a:majorFont>
        <a:latin typeface="Elephan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 presentation_Win32_JB_v4" id="{70FCD93A-57EB-469C-A5BA-B1DBF07680C8}" vid="{464C857C-B28C-411E-81F1-9894EC025F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BD9B850-33FE-43D9-B469-C12FCA496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22CF4D-9565-4B86-A8C6-169590EAEB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56D043-63BC-4A94-9887-A7B1B2C8476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Classic conference presentation</Template>
  <TotalTime>125</TotalTime>
  <Words>335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Avenir Next LT Pro</vt:lpstr>
      <vt:lpstr>Calibri</vt:lpstr>
      <vt:lpstr>Elephant Pro</vt:lpstr>
      <vt:lpstr>Tw Cen MT</vt:lpstr>
      <vt:lpstr>Office Theme</vt:lpstr>
      <vt:lpstr>Getting organized as a small business</vt:lpstr>
      <vt:lpstr>Agenda</vt:lpstr>
      <vt:lpstr>Business Structures</vt:lpstr>
      <vt:lpstr>Business Structures Corporations</vt:lpstr>
      <vt:lpstr>Resources</vt:lpstr>
      <vt:lpstr>Insurance</vt:lpstr>
      <vt:lpstr>State and Local Requirements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organized as a small business</dc:title>
  <dc:creator>Gail Klanchesser</dc:creator>
  <cp:lastModifiedBy>Gail Klanchesser</cp:lastModifiedBy>
  <cp:revision>1</cp:revision>
  <dcterms:created xsi:type="dcterms:W3CDTF">2023-01-06T15:54:29Z</dcterms:created>
  <dcterms:modified xsi:type="dcterms:W3CDTF">2023-01-09T23:03:12Z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